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DB09D3-BA4A-F2FA-DDC0-2882E67C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405EB64-B33D-C5CA-B464-7B5DAD7D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9752-C2D2-4E05-B2BB-D6EC4681515E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9C39C8-B88C-BEE2-9C65-30554FC2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FFBE35E-D00C-7DB9-1ECE-D5175F36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1510-0A91-419C-A6A9-B290F32B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18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3A91962-74F6-210D-C7FB-6EDC92ACE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01E600-DD24-45CF-0302-4DB69848B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0DC385-E4C7-7707-B2DF-31CF2C077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9752-C2D2-4E05-B2BB-D6EC4681515E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6A69D8-8A6E-79A8-D11C-B8BF3E8CF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6C0E62-6EB5-79A2-97E9-C089A23E4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01510-0A91-419C-A6A9-B290F32B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55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E7A3FBA-2705-CAC0-EE2E-58493D91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06B615-D89C-76C8-A89A-6B7B5806FD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42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2EB77A9-B8E3-9BF4-E3E6-4945BD1F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C8938D-A009-AEB1-1049-17AB86DF02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3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89D4FD3-0FC8-4D64-3C6D-C55724BA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62662B-3191-AECF-C27A-D1740455AC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0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F41F610-0703-31C3-92E7-C4CFFF57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9C5270-445A-F3E9-7FF1-AF86FF8D00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39E1785-CF8C-9FB3-4F45-8E4E1936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9D53D8-F787-9FE4-9A3B-F23D2C7566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80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3D6EBF5-E2CE-F061-E55D-52D00E4D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1D185E-A5D8-311F-F044-AF84A16F95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98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DBB3FDA-FBB7-EC13-D488-E5C7B505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4B5050D-B790-1E9C-5BA7-AA949B8894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2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8204253-08D2-B16D-15A2-A38AA100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0DE131-2B2B-1098-C137-7392B54F06C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チャイム">
            <a:hlinkClick r:id="" action="ppaction://media"/>
            <a:extLst>
              <a:ext uri="{FF2B5EF4-FFF2-40B4-BE49-F238E27FC236}">
                <a16:creationId xmlns:a16="http://schemas.microsoft.com/office/drawing/2014/main" id="{354292FB-A458-3DA3-F2D9-CEC2FB163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571" y="596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4E2B0A4-4E29-DC73-05D1-DE73AFFE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C1CEC2A-A424-5F0B-E3E6-B56657D9FB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06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22EF7EA-68F6-5DAB-546B-AC4759C6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8B999C-7089-20A2-71B3-EF6AC5D353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0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4EC4164-AAB7-48B3-3199-3AFDECC8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4C8864-F00A-E216-827A-A867F91CF6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5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0943F1C-FF82-B561-6396-9B27A5DC1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BF8B61F-85EE-18D7-F7AB-FA0167DBC2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15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6CB2D58-EB5C-F9E4-2EC7-3BCC7CAC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985E72-3A92-7636-3D78-4B4A8A928F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00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79A578E-98A4-EED7-94B6-D4211FD5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36AF27D-11DA-3354-1B55-AB31FE9D75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15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50184C1-67C4-A310-BA04-7FFAC6A7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44BF5C7-B98C-4C36-2D27-939FCEF8BF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3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62C6BF8-BB63-436E-F623-C6213C97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6BF850-E4FC-CF13-EE86-E6B0EE758BB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チャイム">
            <a:hlinkClick r:id="" action="ppaction://media"/>
            <a:extLst>
              <a:ext uri="{FF2B5EF4-FFF2-40B4-BE49-F238E27FC236}">
                <a16:creationId xmlns:a16="http://schemas.microsoft.com/office/drawing/2014/main" id="{313A071E-7EB0-2BDB-EDA0-8C9B41C4D8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685" y="59581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B6297CF-7565-B25B-F1A5-7FF6B4A6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0E12FA-594F-5159-E083-701109392A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チャイム">
            <a:hlinkClick r:id="" action="ppaction://media"/>
            <a:extLst>
              <a:ext uri="{FF2B5EF4-FFF2-40B4-BE49-F238E27FC236}">
                <a16:creationId xmlns:a16="http://schemas.microsoft.com/office/drawing/2014/main" id="{E0739187-F4F3-A098-169B-907FC8682A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685" y="591457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9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0735853-BB0A-0201-599B-B7A2829B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1E4B7E-8170-2276-E437-59D007AD5A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8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6CFFDD7-F791-C0FC-959A-65D8B960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822F75-8A60-5FD4-6EF4-136B98E79A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80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0627D11-7D47-AAEC-A049-1A40C4BC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718CAFA-533A-39A8-EBAB-D1462C82C8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7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10A6A35-87AD-C599-9459-ED9CB55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FAB70AA-409C-9D77-3D4E-C73F2E94814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チャイム">
            <a:hlinkClick r:id="" action="ppaction://media"/>
            <a:extLst>
              <a:ext uri="{FF2B5EF4-FFF2-40B4-BE49-F238E27FC236}">
                <a16:creationId xmlns:a16="http://schemas.microsoft.com/office/drawing/2014/main" id="{BAABCA68-DD25-AE84-8833-2EFD9C7AC3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915" y="59798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1666C04-6D40-1046-65A1-B47C24932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CE41A86-5BE3-62CE-5146-E0D25417F1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7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4331372-ECB4-3796-A0A8-7106A93E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953DB38-37B7-52F1-121D-AF8C813407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18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ワイド画面</PresentationFormat>
  <Paragraphs>0</Paragraphs>
  <Slides>23</Slides>
  <Notes>0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Matsuzo Obara</dc:creator>
  <cp:lastModifiedBy>俊夫 渡邉</cp:lastModifiedBy>
  <cp:revision>3</cp:revision>
  <dcterms:created xsi:type="dcterms:W3CDTF">2025-07-14T23:42:07Z</dcterms:created>
  <dcterms:modified xsi:type="dcterms:W3CDTF">2025-07-15T00:26:54Z</dcterms:modified>
</cp:coreProperties>
</file>